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Aileron Bold" charset="1" panose="00000800000000000000"/>
      <p:regular r:id="rId7"/>
    </p:embeddedFont>
    <p:embeddedFont>
      <p:font typeface="Aileron" charset="1" panose="00000500000000000000"/>
      <p:regular r:id="rId8"/>
    </p:embeddedFont>
    <p:embeddedFont>
      <p:font typeface="Aileron Ultra-Bold" charset="1" panose="00000A00000000000000"/>
      <p:regular r:id="rId9"/>
    </p:embeddedFont>
    <p:embeddedFont>
      <p:font typeface="Aileron Ultra-Bold Italics" charset="1" panose="00000A00000000000000"/>
      <p:regular r:id="rId10"/>
    </p:embeddedFont>
    <p:embeddedFont>
      <p:font typeface="Archivo Black" charset="1" panose="020B0A03020202020B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https://give.lendahandup.org/auctions?page=1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416397" y="1226134"/>
            <a:ext cx="3125900" cy="2970897"/>
            <a:chOff x="0" y="0"/>
            <a:chExt cx="6324600" cy="60325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127000" y="127000"/>
              <a:ext cx="6070600" cy="5778500"/>
            </a:xfrm>
            <a:custGeom>
              <a:avLst/>
              <a:gdLst/>
              <a:ahLst/>
              <a:cxnLst/>
              <a:rect r="r" b="b" t="t" l="l"/>
              <a:pathLst>
                <a:path h="5778500" w="6070600">
                  <a:moveTo>
                    <a:pt x="0" y="0"/>
                  </a:moveTo>
                  <a:lnTo>
                    <a:pt x="6070600" y="0"/>
                  </a:lnTo>
                  <a:lnTo>
                    <a:pt x="6070600" y="5778500"/>
                  </a:lnTo>
                  <a:lnTo>
                    <a:pt x="0" y="5778500"/>
                  </a:lnTo>
                  <a:close/>
                </a:path>
              </a:pathLst>
            </a:custGeom>
            <a:blipFill>
              <a:blip r:embed="rId2"/>
              <a:stretch>
                <a:fillRect l="0" t="-2527" r="0" b="-2527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24600" cy="6032500"/>
            </a:xfrm>
            <a:custGeom>
              <a:avLst/>
              <a:gdLst/>
              <a:ahLst/>
              <a:cxnLst/>
              <a:rect r="r" b="b" t="t" l="l"/>
              <a:pathLst>
                <a:path h="6032500" w="6324600">
                  <a:moveTo>
                    <a:pt x="6324600" y="6032500"/>
                  </a:moveTo>
                  <a:lnTo>
                    <a:pt x="0" y="6032500"/>
                  </a:lnTo>
                  <a:lnTo>
                    <a:pt x="0" y="0"/>
                  </a:lnTo>
                  <a:lnTo>
                    <a:pt x="6324600" y="0"/>
                  </a:lnTo>
                  <a:lnTo>
                    <a:pt x="6324600" y="6032500"/>
                  </a:lnTo>
                  <a:close/>
                  <a:moveTo>
                    <a:pt x="127000" y="5905500"/>
                  </a:moveTo>
                  <a:lnTo>
                    <a:pt x="6197600" y="5905500"/>
                  </a:lnTo>
                  <a:lnTo>
                    <a:pt x="6197600" y="127000"/>
                  </a:lnTo>
                  <a:lnTo>
                    <a:pt x="127000" y="127000"/>
                  </a:lnTo>
                  <a:lnTo>
                    <a:pt x="127000" y="590550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3606034" y="1594163"/>
            <a:ext cx="3939909" cy="1600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true">
                <a:solidFill>
                  <a:srgbClr val="222222"/>
                </a:solidFill>
                <a:latin typeface="Aileron Bold"/>
                <a:ea typeface="Aileron Bold"/>
                <a:cs typeface="Aileron Bold"/>
                <a:sym typeface="Aileron Bold"/>
              </a:rPr>
              <a:t>Add text summarizing the challenges of the individual/family who will receive proceeds</a:t>
            </a: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2100"/>
              </a:lnSpc>
            </a:pPr>
          </a:p>
          <a:p>
            <a:pPr algn="l">
              <a:lnSpc>
                <a:spcPts val="2100"/>
              </a:lnSpc>
            </a:pPr>
            <a:r>
              <a:rPr lang="en-US" sz="1500" b="true">
                <a:solidFill>
                  <a:srgbClr val="222222"/>
                </a:solidFill>
                <a:latin typeface="Aileron Bold"/>
                <a:ea typeface="Aileron Bold"/>
                <a:cs typeface="Aileron Bold"/>
                <a:sym typeface="Aileron Bold"/>
              </a:rPr>
              <a:t>(optional) add more information about the fundraiser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413182" y="695164"/>
            <a:ext cx="5420208" cy="3312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44"/>
              </a:lnSpc>
            </a:pPr>
            <a:r>
              <a:rPr lang="en-US" sz="1960">
                <a:solidFill>
                  <a:srgbClr val="222222"/>
                </a:solidFill>
                <a:latin typeface="Aileron"/>
                <a:ea typeface="Aileron"/>
                <a:cs typeface="Aileron"/>
                <a:sym typeface="Aileron"/>
              </a:rPr>
              <a:t>Event/Online Auction: add date(s), time, location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819845" y="214256"/>
            <a:ext cx="2322690" cy="416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304"/>
              </a:lnSpc>
            </a:pPr>
            <a:r>
              <a:rPr lang="en-US" sz="2360" b="true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Fundraiser Title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57939" y="6482396"/>
            <a:ext cx="6516439" cy="2816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24"/>
              </a:lnSpc>
            </a:pPr>
            <a:r>
              <a:rPr lang="en-US" sz="1660" b="true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Bid on online auction items: </a:t>
            </a:r>
            <a:r>
              <a:rPr lang="en-US" sz="1660" u="sng">
                <a:solidFill>
                  <a:srgbClr val="222222"/>
                </a:solidFill>
                <a:latin typeface="Aileron"/>
                <a:ea typeface="Aileron"/>
                <a:cs typeface="Aileron"/>
                <a:sym typeface="Aileron"/>
                <a:hlinkClick r:id="rId3" tooltip="https://give.lendahandup.org/auctions?page=1"/>
              </a:rPr>
              <a:t>https://give.lendahandup.org/auctions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4000" y="5537516"/>
            <a:ext cx="7664400" cy="621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19"/>
              </a:lnSpc>
              <a:spcBef>
                <a:spcPct val="0"/>
              </a:spcBef>
            </a:pPr>
            <a:r>
              <a:rPr lang="en-US" b="true" sz="1799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Direct cash or check donation payable to</a:t>
            </a:r>
            <a:r>
              <a:rPr lang="en-US" sz="1799">
                <a:solidFill>
                  <a:srgbClr val="222222"/>
                </a:solidFill>
                <a:latin typeface="Aileron"/>
                <a:ea typeface="Aileron"/>
                <a:cs typeface="Aileron"/>
                <a:sym typeface="Aileron"/>
              </a:rPr>
              <a:t> (name of benefit fund)</a:t>
            </a:r>
            <a:r>
              <a:rPr lang="en-US" b="true" sz="1799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 to:</a:t>
            </a:r>
          </a:p>
          <a:p>
            <a:pPr algn="ctr">
              <a:lnSpc>
                <a:spcPts val="2519"/>
              </a:lnSpc>
              <a:spcBef>
                <a:spcPct val="0"/>
              </a:spcBef>
            </a:pPr>
            <a:r>
              <a:rPr lang="en-US" sz="1799">
                <a:solidFill>
                  <a:srgbClr val="222222"/>
                </a:solidFill>
                <a:latin typeface="Aileron"/>
                <a:ea typeface="Aileron"/>
                <a:cs typeface="Aileron"/>
                <a:sym typeface="Aileron"/>
              </a:rPr>
              <a:t>(Name and address of Bank)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0" y="4263705"/>
            <a:ext cx="7760220" cy="549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  <a:spcBef>
                <a:spcPct val="0"/>
              </a:spcBef>
            </a:pPr>
            <a:r>
              <a:rPr lang="en-US" b="true" sz="1599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Add information such as whether this is a free-will offering, information about planned activities, etc.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57939" y="7335572"/>
            <a:ext cx="6456522" cy="2476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99"/>
              </a:lnSpc>
              <a:spcBef>
                <a:spcPct val="0"/>
              </a:spcBef>
            </a:pPr>
            <a:r>
              <a:rPr lang="en-US" b="true" sz="1499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Questions? Contact: (Fundraising Champion Name, Contact #or Email)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865227" y="9108757"/>
            <a:ext cx="6041946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19"/>
              </a:lnSpc>
              <a:spcBef>
                <a:spcPct val="0"/>
              </a:spcBef>
            </a:pPr>
            <a:r>
              <a:rPr lang="en-US" b="true" sz="1799" i="true">
                <a:solidFill>
                  <a:srgbClr val="222222"/>
                </a:solidFill>
                <a:latin typeface="Aileron Ultra-Bold Italics"/>
                <a:ea typeface="Aileron Ultra-Bold Italics"/>
                <a:cs typeface="Aileron Ultra-Bold Italics"/>
                <a:sym typeface="Aileron Ultra-Bold Italics"/>
              </a:rPr>
              <a:t>SAVE ROOM FOR LEND A HAND UP LOGOS/BOOST INFO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62419" y="1363760"/>
            <a:ext cx="2433857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222222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Photo of Individual/Family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0" y="8129269"/>
            <a:ext cx="7772400" cy="666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59"/>
              </a:lnSpc>
              <a:spcBef>
                <a:spcPct val="0"/>
              </a:spcBef>
            </a:pPr>
            <a:r>
              <a:rPr lang="en-US" sz="1899" u="sng">
                <a:solidFill>
                  <a:srgbClr val="222222"/>
                </a:solidFill>
                <a:latin typeface="Archivo Black"/>
                <a:ea typeface="Archivo Black"/>
                <a:cs typeface="Archivo Black"/>
                <a:sym typeface="Archivo Black"/>
              </a:rPr>
              <a:t>SAVE ROOM FOR LEND A HAND UP QR CODE LINKED TO  FUNDRAISER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DAG4r8lw4ck</dc:identifier>
  <dcterms:modified xsi:type="dcterms:W3CDTF">2011-08-01T06:04:30Z</dcterms:modified>
  <cp:revision>1</cp:revision>
  <dc:title>LAHU Flyer Example Template</dc:title>
</cp:coreProperties>
</file>